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7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50" d="100"/>
          <a:sy n="50" d="100"/>
        </p:scale>
        <p:origin x="-196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0234C3-6A97-4FC3-9674-2B2C2099991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622347-BC04-4170-9F73-3DC484CB0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otms.nrhh.or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54605"/>
            <a:ext cx="6172200" cy="1894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NRHH OTM Guide 2012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181600"/>
            <a:ext cx="6172200" cy="1371600"/>
          </a:xfrm>
        </p:spPr>
        <p:txBody>
          <a:bodyPr/>
          <a:lstStyle/>
          <a:p>
            <a:endParaRPr lang="en-US" b="0" i="1" dirty="0"/>
          </a:p>
        </p:txBody>
      </p:sp>
      <p:pic>
        <p:nvPicPr>
          <p:cNvPr id="1027" name="Picture 3" descr="C:\Users\JanineM\Local Settings\Temporary Internet Files\Content.IE5\7MQTB6IX\MC9003115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3171">
            <a:off x="2191570" y="457878"/>
            <a:ext cx="1523390" cy="18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nineM\Local Settings\Temporary Internet Files\Content.IE5\SIKSBSBR\MC9000343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79595">
            <a:off x="6591675" y="172625"/>
            <a:ext cx="1874059" cy="200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nineM\Local Settings\Temporary Internet Files\Content.IE5\2ED7RF40\MC90023220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1366334"/>
            <a:ext cx="1640941" cy="263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72988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OTM 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153400" cy="5559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Use spell check! (Best to write in a Word document and then </a:t>
            </a:r>
            <a:r>
              <a:rPr lang="en-US" sz="2000" dirty="0" err="1" smtClean="0"/>
              <a:t>copy+paste</a:t>
            </a:r>
            <a:r>
              <a:rPr lang="en-US" sz="2000" dirty="0" smtClean="0"/>
              <a:t> into the OTM). Think about readability and clarity. 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Don’t simply RETELL the program or event but DESCRIBE the program or event.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It is easier to write AFTER a program, rather than writing about it days or weeks later. It becomes harder to remember the smaller details.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Maximize the word count! Put your OTM in paragraph form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Write about the CURRENT month, not about what happened LAST month or what is going to happen NEXT month.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Don’t forget to write the 3-4 sentence summary about the OTM at the end of the page (it gives the regional and national readers a glimpse into your OTM)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Remember to have fun!!!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563317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655638"/>
          </a:xfrm>
        </p:spPr>
        <p:txBody>
          <a:bodyPr/>
          <a:lstStyle/>
          <a:p>
            <a:r>
              <a:rPr lang="en-US" dirty="0" smtClean="0"/>
              <a:t>OTM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483352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OTMs are due the 3</a:t>
            </a:r>
            <a:r>
              <a:rPr lang="en-US" baseline="30000" dirty="0" smtClean="0"/>
              <a:t>rd</a:t>
            </a:r>
            <a:r>
              <a:rPr lang="en-US" dirty="0" smtClean="0"/>
              <a:t> of every month @ 11:59 PM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Members vote on OTMs from the 4</a:t>
            </a:r>
            <a:r>
              <a:rPr lang="en-US" baseline="30000" dirty="0" smtClean="0"/>
              <a:t>th</a:t>
            </a:r>
            <a:r>
              <a:rPr lang="en-US" dirty="0" smtClean="0"/>
              <a:t>-7th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Campus winning OTMS are due to the Region the 10</a:t>
            </a:r>
            <a:r>
              <a:rPr lang="en-US" baseline="30000" dirty="0" smtClean="0"/>
              <a:t>th</a:t>
            </a:r>
            <a:r>
              <a:rPr lang="en-US" dirty="0" smtClean="0"/>
              <a:t> of every month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Regionally winning OTMs announced on/around the 17</a:t>
            </a:r>
            <a:r>
              <a:rPr lang="en-US" baseline="30000" dirty="0" smtClean="0"/>
              <a:t>th</a:t>
            </a:r>
            <a:r>
              <a:rPr lang="en-US" dirty="0" smtClean="0"/>
              <a:t> of every month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Nationally winning OTMs announced on/around 25</a:t>
            </a:r>
            <a:r>
              <a:rPr lang="en-US" baseline="30000" dirty="0" smtClean="0"/>
              <a:t>th</a:t>
            </a:r>
            <a:r>
              <a:rPr lang="en-US" dirty="0" smtClean="0"/>
              <a:t> of every month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OTM Examples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739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General Category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Spotlight</a:t>
            </a:r>
            <a:r>
              <a:rPr lang="en-US" dirty="0" smtClean="0"/>
              <a:t>: “Ms. Janice Monroe” –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Regionally Winning</a:t>
            </a:r>
          </a:p>
          <a:p>
            <a:r>
              <a:rPr lang="en-US" dirty="0"/>
              <a:t>http://otms.nrhh.org/otm_general.php3?otmid=166622&amp;uid=30369&amp;vid=krn68pf3eehamy0m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First Year Student</a:t>
            </a:r>
            <a:r>
              <a:rPr lang="en-US" dirty="0" smtClean="0"/>
              <a:t>: “Chloe Hale” –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Nationally  Winning</a:t>
            </a:r>
          </a:p>
          <a:p>
            <a:r>
              <a:rPr lang="en-US" dirty="0"/>
              <a:t>http://otms.nrhh.org/otm_general.php3?otmid=166820&amp;uid=30369&amp;vid=sc3ck9h86hv5h2e7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Program Category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Passive Program</a:t>
            </a:r>
            <a:r>
              <a:rPr lang="en-US" dirty="0"/>
              <a:t>: “IRHA Alumni Newsletter”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Regionally Winning </a:t>
            </a:r>
            <a:r>
              <a:rPr lang="en-US" dirty="0" smtClean="0"/>
              <a:t>http</a:t>
            </a:r>
            <a:r>
              <a:rPr lang="en-US" dirty="0"/>
              <a:t>://otms.nrhh.org/otm_program.php3?otmid=166852&amp;uid=30369&amp;vid=mqxan32mt4wup74v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Educational Program</a:t>
            </a:r>
            <a:r>
              <a:rPr lang="en-US" dirty="0" smtClean="0"/>
              <a:t>: “NRHH Study Café” –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Nationally Winning</a:t>
            </a:r>
          </a:p>
          <a:p>
            <a:r>
              <a:rPr lang="en-US" dirty="0"/>
              <a:t>http://otms.nrhh.org/otm_program.php3?otmid=162837&amp;uid=30369&amp;vid=zvjbv4jnzejtc064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71120"/>
      </p:ext>
    </p:extLst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172200" cy="5295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629400" cy="4876800"/>
          </a:xfrm>
        </p:spPr>
        <p:txBody>
          <a:bodyPr/>
          <a:lstStyle/>
          <a:p>
            <a:pPr marL="285750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Valerie Gilbert</a:t>
            </a:r>
          </a:p>
          <a:p>
            <a:pPr marL="285750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NRHH President </a:t>
            </a:r>
          </a:p>
          <a:p>
            <a:pPr marL="285750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brooke20@vt.edu  </a:t>
            </a:r>
          </a:p>
          <a:p>
            <a:pPr marL="285750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678356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b="1" dirty="0" smtClean="0"/>
              <a:t>OTM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An OTM is an “</a:t>
            </a:r>
            <a:r>
              <a:rPr lang="en-US" b="1" u="sng" dirty="0" smtClean="0"/>
              <a:t>O</a:t>
            </a:r>
            <a:r>
              <a:rPr lang="en-US" dirty="0" smtClean="0"/>
              <a:t>f </a:t>
            </a:r>
            <a:r>
              <a:rPr lang="en-US" b="1" u="sng" dirty="0" smtClean="0"/>
              <a:t>T</a:t>
            </a:r>
            <a:r>
              <a:rPr lang="en-US" dirty="0" smtClean="0"/>
              <a:t>he </a:t>
            </a:r>
            <a:r>
              <a:rPr lang="en-US" b="1" u="sng" dirty="0" smtClean="0"/>
              <a:t>M</a:t>
            </a:r>
            <a:r>
              <a:rPr lang="en-US" dirty="0" smtClean="0"/>
              <a:t>onth” award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OTMs are used to acknowledge the hard work and dedication to the Housing community that individuals, groups, and programs have accomplished during the month you are writing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You can win on the Campus, Regional, and National level </a:t>
            </a:r>
          </a:p>
        </p:txBody>
      </p:sp>
    </p:spTree>
    <p:extLst>
      <p:ext uri="{BB962C8B-B14F-4D97-AF65-F5344CB8AC3E}">
        <p14:creationId xmlns:p14="http://schemas.microsoft.com/office/powerpoint/2010/main" val="17020789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172200" cy="83439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OTM Website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937694"/>
            <a:ext cx="2590800" cy="47625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www.otms.nrhh.org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13944"/>
            <a:ext cx="8839200" cy="521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43950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962400"/>
            <a:ext cx="6172200" cy="205359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OTM Categories </a:t>
            </a:r>
            <a:endParaRPr lang="en-US" sz="5400" dirty="0"/>
          </a:p>
        </p:txBody>
      </p:sp>
      <p:pic>
        <p:nvPicPr>
          <p:cNvPr id="2051" name="Picture 3" descr="C:\Users\JanineM\Local Settings\Temporary Internet Files\Content.IE5\7MQTB6IX\MP90040112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7511"/>
            <a:ext cx="2496312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8067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/>
              <a:t>The general category is for people, a place or a group of people that are being recognized for their outstanding </a:t>
            </a:r>
            <a:r>
              <a:rPr lang="en-US" dirty="0" smtClean="0"/>
              <a:t>achievements </a:t>
            </a:r>
            <a:r>
              <a:rPr lang="en-US" dirty="0"/>
              <a:t>in residence </a:t>
            </a:r>
            <a:r>
              <a:rPr lang="en-US" dirty="0" smtClean="0"/>
              <a:t>life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You could write about: RAs, RLCs, GHDs, an Advisor, a Residential Community, an Organization, bulletin board or an Executive Board Member.</a:t>
            </a:r>
          </a:p>
        </p:txBody>
      </p:sp>
    </p:spTree>
    <p:extLst>
      <p:ext uri="{BB962C8B-B14F-4D97-AF65-F5344CB8AC3E}">
        <p14:creationId xmlns:p14="http://schemas.microsoft.com/office/powerpoint/2010/main" val="16047584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5000" t="11000" r="26875" b="12001"/>
          <a:stretch/>
        </p:blipFill>
        <p:spPr>
          <a:xfrm>
            <a:off x="1857375" y="1752457"/>
            <a:ext cx="5334000" cy="533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4537" t="23295" r="20180" b="18628"/>
          <a:stretch/>
        </p:blipFill>
        <p:spPr>
          <a:xfrm>
            <a:off x="2057400" y="247793"/>
            <a:ext cx="4933950" cy="1504664"/>
          </a:xfrm>
          <a:prstGeom prst="rect">
            <a:avLst/>
          </a:prstGeom>
        </p:spPr>
      </p:pic>
      <p:pic>
        <p:nvPicPr>
          <p:cNvPr id="4100" name="Picture 4" descr="C:\Users\JanineM\Local Settings\Temporary Internet Files\Content.IE5\SIKSBSBR\MC90043267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53043" y="1219200"/>
            <a:ext cx="990314" cy="99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3496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Category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/>
              <a:t>The program category is to recognize the </a:t>
            </a:r>
            <a:r>
              <a:rPr lang="en-US" dirty="0" smtClean="0"/>
              <a:t>extraordinary programs </a:t>
            </a:r>
            <a:r>
              <a:rPr lang="en-US" dirty="0"/>
              <a:t>that take place on your </a:t>
            </a:r>
            <a:r>
              <a:rPr lang="en-US" dirty="0" smtClean="0"/>
              <a:t>campus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You could write about: a community service program, a diversity program, an educational program, a passive program (i.e. hall decorations, bulletin boards, etc.) and social programs.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2205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297" t="23530" r="19326" b="23529"/>
          <a:stretch/>
        </p:blipFill>
        <p:spPr>
          <a:xfrm>
            <a:off x="2133600" y="342828"/>
            <a:ext cx="5210088" cy="1371600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78" y="19812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C:\Users\JanineM\Local Settings\Temporary Internet Files\Content.IE5\SIKSBSBR\MC90043267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6215" y="1143000"/>
            <a:ext cx="1142857" cy="11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57036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172200" cy="605790"/>
          </a:xfrm>
        </p:spPr>
        <p:txBody>
          <a:bodyPr>
            <a:noAutofit/>
          </a:bodyPr>
          <a:lstStyle/>
          <a:p>
            <a:r>
              <a:rPr lang="en-US" sz="4400" dirty="0" smtClean="0"/>
              <a:t>Tips for Success!!! 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5334000"/>
            <a:ext cx="6172200" cy="857250"/>
          </a:xfrm>
        </p:spPr>
        <p:txBody>
          <a:bodyPr/>
          <a:lstStyle/>
          <a:p>
            <a:r>
              <a:rPr lang="en-US" dirty="0" smtClean="0"/>
              <a:t>Writing successful OTMs that can win on campus as well as win regionally and nationally. </a:t>
            </a:r>
            <a:endParaRPr lang="en-US" dirty="0"/>
          </a:p>
        </p:txBody>
      </p:sp>
      <p:pic>
        <p:nvPicPr>
          <p:cNvPr id="6146" name="Picture 2" descr="C:\Users\JanineM\Local Settings\Temporary Internet Files\Content.IE5\7T1GNG27\MP9102209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1352246"/>
            <a:ext cx="2441096" cy="365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46857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426</TotalTime>
  <Words>456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NRHH OTM Guide 2012 </vt:lpstr>
      <vt:lpstr>What is an OTM?</vt:lpstr>
      <vt:lpstr>The OTM Website</vt:lpstr>
      <vt:lpstr>OTM Categories </vt:lpstr>
      <vt:lpstr>General Category</vt:lpstr>
      <vt:lpstr>PowerPoint Presentation</vt:lpstr>
      <vt:lpstr>Program Category </vt:lpstr>
      <vt:lpstr>PowerPoint Presentation</vt:lpstr>
      <vt:lpstr>Tips for Success!!! </vt:lpstr>
      <vt:lpstr>OTM tips </vt:lpstr>
      <vt:lpstr>OTM Timeline</vt:lpstr>
      <vt:lpstr>OTM Examples</vt:lpstr>
      <vt:lpstr>Questions? Comments?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NRHH OTM Guide</dc:title>
  <dc:creator>Janine Monfries</dc:creator>
  <cp:lastModifiedBy>Ashley</cp:lastModifiedBy>
  <cp:revision>38</cp:revision>
  <dcterms:created xsi:type="dcterms:W3CDTF">2012-06-10T12:18:10Z</dcterms:created>
  <dcterms:modified xsi:type="dcterms:W3CDTF">2013-10-17T01:43:54Z</dcterms:modified>
</cp:coreProperties>
</file>